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Arv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Arv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Arvo-italic.fntdata"/><Relationship Id="rId23" Type="http://schemas.openxmlformats.org/officeDocument/2006/relationships/font" Target="fonts/Arv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rv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cdf42e02d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cdf42e02d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ab15696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ab15696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ab156962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ab156962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ab156962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ab15696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9b19463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9b19463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9b0d917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9b0d917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 q solar panel battery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of 2 days- event what </a:t>
            </a:r>
            <a:r>
              <a:rPr lang="en"/>
              <a:t>will</a:t>
            </a:r>
            <a:r>
              <a:rPr lang="en"/>
              <a:t> they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iurnal </a:t>
            </a:r>
            <a:r>
              <a:rPr lang="en"/>
              <a:t>- when they are bad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it coming from - the bad things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like at most 4 slides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they do with the data if we give it to you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9b0d9172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9b0d917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7/31 - 145.1641 not above but close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cd13b15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cd13b15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cd13b151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cd13b15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Starter</a:t>
            </a:r>
            <a:r>
              <a:rPr lang="en"/>
              <a:t> with time </a:t>
            </a:r>
            <a:r>
              <a:rPr lang="en"/>
              <a:t>series</a:t>
            </a:r>
            <a:r>
              <a:rPr lang="en"/>
              <a:t> - first pass at </a:t>
            </a:r>
            <a:r>
              <a:rPr lang="en"/>
              <a:t>analysis</a:t>
            </a:r>
            <a:r>
              <a:rPr lang="en"/>
              <a:t> - diurnal profile; be explicit what it answers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 plot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cdf42e02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cdf42e02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cdf42e02d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cdf42e02d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calendarPlot (pm2.5)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1925"/>
            <a:ext cx="4571997" cy="28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21925"/>
            <a:ext cx="4572001" cy="282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polarMap pm2.5 Annulus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-150" l="0" r="0" t="150"/>
          <a:stretch/>
        </p:blipFill>
        <p:spPr>
          <a:xfrm>
            <a:off x="2022850" y="708937"/>
            <a:ext cx="7121150" cy="43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polarMap pm10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 b="255" l="0" r="0" t="1299"/>
          <a:stretch/>
        </p:blipFill>
        <p:spPr>
          <a:xfrm>
            <a:off x="2074275" y="853400"/>
            <a:ext cx="7069725" cy="42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4"/>
          <p:cNvCxnSpPr>
            <a:stCxn id="61" idx="0"/>
          </p:cNvCxnSpPr>
          <p:nvPr/>
        </p:nvCxnSpPr>
        <p:spPr>
          <a:xfrm rot="10800000">
            <a:off x="5442375" y="1248000"/>
            <a:ext cx="0" cy="3156600"/>
          </a:xfrm>
          <a:prstGeom prst="straightConnector1">
            <a:avLst/>
          </a:prstGeom>
          <a:noFill/>
          <a:ln cap="flat" cmpd="sng" w="28575">
            <a:solidFill>
              <a:srgbClr val="69C5E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" name="Google Shape;62;p14"/>
          <p:cNvCxnSpPr>
            <a:stCxn id="63" idx="0"/>
          </p:cNvCxnSpPr>
          <p:nvPr/>
        </p:nvCxnSpPr>
        <p:spPr>
          <a:xfrm rot="10800000">
            <a:off x="1044725" y="1248000"/>
            <a:ext cx="0" cy="3156600"/>
          </a:xfrm>
          <a:prstGeom prst="straightConnector1">
            <a:avLst/>
          </a:prstGeom>
          <a:noFill/>
          <a:ln cap="flat" cmpd="sng" w="28575">
            <a:solidFill>
              <a:srgbClr val="69C5ED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64" name="Google Shape;64;p14"/>
          <p:cNvGrpSpPr/>
          <p:nvPr/>
        </p:nvGrpSpPr>
        <p:grpSpPr>
          <a:xfrm>
            <a:off x="239525" y="1452775"/>
            <a:ext cx="5613603" cy="645000"/>
            <a:chOff x="239525" y="1452775"/>
            <a:chExt cx="5613603" cy="645000"/>
          </a:xfrm>
        </p:grpSpPr>
        <p:sp>
          <p:nvSpPr>
            <p:cNvPr id="65" name="Google Shape;65;p14"/>
            <p:cNvSpPr/>
            <p:nvPr/>
          </p:nvSpPr>
          <p:spPr>
            <a:xfrm>
              <a:off x="239525" y="1452775"/>
              <a:ext cx="5008800" cy="197400"/>
            </a:xfrm>
            <a:prstGeom prst="rect">
              <a:avLst/>
            </a:prstGeom>
            <a:solidFill>
              <a:srgbClr val="9169ED"/>
            </a:solidFill>
            <a:ln cap="flat" cmpd="sng" w="19050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 rot="5400000">
              <a:off x="5228228" y="1472875"/>
              <a:ext cx="645000" cy="604800"/>
            </a:xfrm>
            <a:prstGeom prst="bentArrow">
              <a:avLst>
                <a:gd fmla="val 32081" name="adj1"/>
                <a:gd fmla="val 38942" name="adj2"/>
                <a:gd fmla="val 28978" name="adj3"/>
                <a:gd fmla="val 43750" name="adj4"/>
              </a:avLst>
            </a:prstGeom>
            <a:solidFill>
              <a:srgbClr val="9169ED"/>
            </a:solidFill>
            <a:ln cap="flat" cmpd="sng" w="19050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228950" y="1462375"/>
              <a:ext cx="50400" cy="178200"/>
            </a:xfrm>
            <a:prstGeom prst="rect">
              <a:avLst/>
            </a:prstGeom>
            <a:solidFill>
              <a:srgbClr val="916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4"/>
          <p:cNvSpPr txBox="1"/>
          <p:nvPr/>
        </p:nvSpPr>
        <p:spPr>
          <a:xfrm>
            <a:off x="611675" y="4404600"/>
            <a:ext cx="86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2/13</a:t>
            </a:r>
            <a:endParaRPr sz="18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PR 1</a:t>
            </a:r>
            <a:endParaRPr sz="18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68" name="Google Shape;68;p14"/>
          <p:cNvCxnSpPr>
            <a:stCxn id="69" idx="0"/>
          </p:cNvCxnSpPr>
          <p:nvPr/>
        </p:nvCxnSpPr>
        <p:spPr>
          <a:xfrm flipH="1" rot="10800000">
            <a:off x="8121125" y="1361100"/>
            <a:ext cx="3300" cy="3043500"/>
          </a:xfrm>
          <a:prstGeom prst="straightConnector1">
            <a:avLst/>
          </a:prstGeom>
          <a:noFill/>
          <a:ln cap="flat" cmpd="sng" w="28575">
            <a:solidFill>
              <a:srgbClr val="69C5ED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0" name="Google Shape;70;p14"/>
          <p:cNvSpPr/>
          <p:nvPr/>
        </p:nvSpPr>
        <p:spPr>
          <a:xfrm>
            <a:off x="239650" y="3174400"/>
            <a:ext cx="8413800" cy="197400"/>
          </a:xfrm>
          <a:prstGeom prst="rect">
            <a:avLst/>
          </a:prstGeom>
          <a:solidFill>
            <a:srgbClr val="ED9169"/>
          </a:solidFill>
          <a:ln cap="flat" cmpd="sng" w="19050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239650" y="2302827"/>
            <a:ext cx="8413800" cy="197400"/>
          </a:xfrm>
          <a:prstGeom prst="rect">
            <a:avLst/>
          </a:prstGeom>
          <a:solidFill>
            <a:srgbClr val="C5ED69"/>
          </a:solidFill>
          <a:ln cap="flat" cmpd="sng" w="1905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0" y="0"/>
            <a:ext cx="9144000" cy="1067100"/>
          </a:xfrm>
          <a:prstGeom prst="rect">
            <a:avLst/>
          </a:prstGeom>
          <a:solidFill>
            <a:srgbClr val="69C5ED"/>
          </a:solidFill>
          <a:ln cap="flat" cmpd="sng" w="9525">
            <a:solidFill>
              <a:srgbClr val="69C5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17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chemeClr val="lt1"/>
                </a:solidFill>
              </a:rPr>
              <a:t>Timeline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4699775" y="3993675"/>
            <a:ext cx="3953700" cy="197400"/>
          </a:xfrm>
          <a:prstGeom prst="rect">
            <a:avLst/>
          </a:prstGeom>
          <a:solidFill>
            <a:srgbClr val="ED69C5"/>
          </a:solidFill>
          <a:ln cap="flat" cmpd="sng" w="1905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239675" y="1382475"/>
            <a:ext cx="92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239525" y="2230300"/>
            <a:ext cx="16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5009325" y="4404600"/>
            <a:ext cx="86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4/1 PR 2</a:t>
            </a:r>
            <a:endParaRPr sz="18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688075" y="4404600"/>
            <a:ext cx="86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5/6</a:t>
            </a:r>
            <a:endParaRPr sz="18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Final</a:t>
            </a:r>
            <a:endParaRPr sz="180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756209" y="3917037"/>
            <a:ext cx="122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239424" y="3096100"/>
            <a:ext cx="14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Health Surveys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7066886" y="2947595"/>
            <a:ext cx="556500" cy="502500"/>
          </a:xfrm>
          <a:prstGeom prst="star5">
            <a:avLst>
              <a:gd fmla="val 22463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0" name="Google Shape;80;p14"/>
          <p:cNvSpPr txBox="1"/>
          <p:nvPr/>
        </p:nvSpPr>
        <p:spPr>
          <a:xfrm>
            <a:off x="1160950" y="1634950"/>
            <a:ext cx="1455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Code Setup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2574163" y="1634950"/>
            <a:ext cx="1455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1160950" y="2483463"/>
            <a:ext cx="1455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Codesign with Initial Drafts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1091438" y="3327125"/>
            <a:ext cx="1455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Understand Survey Goals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5657375" y="2475313"/>
            <a:ext cx="2038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Polished Designs  for Community Event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2477425" y="3327125"/>
            <a:ext cx="1723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Comparable Artifacts Research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4260675" y="3327125"/>
            <a:ext cx="12651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 New Survey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6287775" y="3439938"/>
            <a:ext cx="15411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Distribute New Survey @ Event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7623375" y="3439950"/>
            <a:ext cx="15411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Documentation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5548650" y="4199138"/>
            <a:ext cx="1455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Status Refresh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7109925" y="4199138"/>
            <a:ext cx="1455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Codesign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2781025" y="2481038"/>
            <a:ext cx="769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Polish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935475" y="2481038"/>
            <a:ext cx="9213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Codesign Round 2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7431550" y="2475300"/>
            <a:ext cx="15411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Deliver One-Pagers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post it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gap in winter ( done 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Dirernals (w/ epa lines)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Overview /monthly plots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many times above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Nighttime Pm10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Polarplots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 16/17 event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Time survey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 polar plot 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2190" l="3250" r="-3250" t="-2190"/>
          <a:stretch/>
        </p:blipFill>
        <p:spPr>
          <a:xfrm>
            <a:off x="5320870" y="1152475"/>
            <a:ext cx="2458802" cy="327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info from sensors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11165" l="54499" r="0" t="67981"/>
          <a:stretch/>
        </p:blipFill>
        <p:spPr>
          <a:xfrm>
            <a:off x="5070925" y="512538"/>
            <a:ext cx="4073075" cy="11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438" y="1700913"/>
            <a:ext cx="2930050" cy="29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53375"/>
            <a:ext cx="3713550" cy="22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6925" y="2670002"/>
            <a:ext cx="495525" cy="247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Increase in PM10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12/16-12/18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1611300"/>
            <a:ext cx="4167000" cy="18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Blue line - EPA PM 10 Limit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Red line - Average levels without 12/16-12/18 Dat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“EPA is retaining the existing primary 24-hour standard for coarse particles at 150 µg/m3.  An area meets the 24-hour PM10 standard if it does not exceed the 150 µg/m3 level more than once per year on average over a three-year period.”</a:t>
            </a:r>
            <a:endParaRPr sz="14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027" y="2571900"/>
            <a:ext cx="4169970" cy="25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 amt="45000"/>
          </a:blip>
          <a:srcRect b="26894" l="0" r="0" t="61809"/>
          <a:stretch/>
        </p:blipFill>
        <p:spPr>
          <a:xfrm>
            <a:off x="4974025" y="4161275"/>
            <a:ext cx="4169975" cy="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022" y="0"/>
            <a:ext cx="4169975" cy="257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6">
            <a:alphaModFix amt="45000"/>
          </a:blip>
          <a:srcRect b="26475" l="0" r="0" t="65982"/>
          <a:stretch/>
        </p:blipFill>
        <p:spPr>
          <a:xfrm>
            <a:off x="4977000" y="1695572"/>
            <a:ext cx="4167000" cy="19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343500"/>
            <a:ext cx="291665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1715850" y="4161275"/>
            <a:ext cx="173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7/31</a:t>
            </a:r>
            <a:r>
              <a:rPr lang="en" sz="1300">
                <a:solidFill>
                  <a:schemeClr val="dk2"/>
                </a:solidFill>
              </a:rPr>
              <a:t>*</a:t>
            </a:r>
            <a:r>
              <a:rPr lang="en" sz="1300">
                <a:solidFill>
                  <a:schemeClr val="dk2"/>
                </a:solidFill>
              </a:rPr>
              <a:t>    12/17  12/18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122" name="Google Shape;122;p17"/>
          <p:cNvCxnSpPr/>
          <p:nvPr/>
        </p:nvCxnSpPr>
        <p:spPr>
          <a:xfrm flipH="1">
            <a:off x="2404900" y="4458500"/>
            <a:ext cx="209400" cy="3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7"/>
          <p:cNvCxnSpPr/>
          <p:nvPr/>
        </p:nvCxnSpPr>
        <p:spPr>
          <a:xfrm flipH="1">
            <a:off x="2742425" y="4465275"/>
            <a:ext cx="263700" cy="3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0" y="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Polar Plots 12/16-12/18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3952"/>
            <a:ext cx="4572001" cy="281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48" y="0"/>
            <a:ext cx="4572052" cy="28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0" y="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Polar Plots 12/16-12/18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3950"/>
            <a:ext cx="4572007" cy="28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281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4653975" y="3641200"/>
            <a:ext cx="45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1395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6349675" y="2648175"/>
            <a:ext cx="45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1396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0" y="0"/>
            <a:ext cx="367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Diurnal Profiles pm10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0833"/>
            <a:ext cx="4557600" cy="281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973" y="0"/>
            <a:ext cx="4490024" cy="277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4653975" y="3641200"/>
            <a:ext cx="45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1395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0" y="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Diurnal Profiles pm1,2.5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6349675" y="2648175"/>
            <a:ext cx="45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1396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0822"/>
            <a:ext cx="4557600" cy="281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973" y="0"/>
            <a:ext cx="4490024" cy="277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